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71" r:id="rId15"/>
    <p:sldId id="272" r:id="rId16"/>
    <p:sldId id="273" r:id="rId17"/>
    <p:sldId id="274" r:id="rId18"/>
    <p:sldId id="275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EBF6-3D1D-4B2A-96D4-D20C4684BE20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C92-0058-4E37-91D0-AAD47AC7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3817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9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971BB-C71B-459A-81B7-ED4F875B14A3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1A900-37D5-42FF-8B16-83E941ACC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813432-CCF5-40C9-B4BB-E31C0BAC7659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0436C6-9494-4EEE-AB8A-B3A3B225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31026" y="890667"/>
            <a:ext cx="7212014" cy="118220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ndara" pitchFamily="34" charset="0"/>
              </a:rPr>
              <a:t>CAR INFORMATION MANAGEMENT SYSYTEM</a:t>
            </a:r>
            <a:endParaRPr lang="en-US" sz="18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9C376-E145-444F-B06D-5F4C7266DF27}"/>
              </a:ext>
            </a:extLst>
          </p:cNvPr>
          <p:cNvSpPr txBox="1"/>
          <p:nvPr/>
        </p:nvSpPr>
        <p:spPr>
          <a:xfrm>
            <a:off x="675860" y="2725533"/>
            <a:ext cx="4055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Bindu .G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5BDB-69FF-4720-AE91-564736FD86F4}"/>
              </a:ext>
            </a:extLst>
          </p:cNvPr>
          <p:cNvSpPr txBox="1"/>
          <p:nvPr/>
        </p:nvSpPr>
        <p:spPr>
          <a:xfrm>
            <a:off x="675860" y="3248753"/>
            <a:ext cx="278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ID:46008229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7D972-27F4-4476-9329-F0D203EADC01}"/>
              </a:ext>
            </a:extLst>
          </p:cNvPr>
          <p:cNvSpPr txBox="1"/>
          <p:nvPr/>
        </p:nvSpPr>
        <p:spPr>
          <a:xfrm>
            <a:off x="675860" y="3972028"/>
            <a:ext cx="3123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: Amol Patel</a:t>
            </a:r>
          </a:p>
        </p:txBody>
      </p:sp>
    </p:spTree>
    <p:extLst>
      <p:ext uri="{BB962C8B-B14F-4D97-AF65-F5344CB8AC3E}">
        <p14:creationId xmlns:p14="http://schemas.microsoft.com/office/powerpoint/2010/main" val="221823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Screenshots-Phase 2</a:t>
            </a:r>
          </a:p>
        </p:txBody>
      </p:sp>
      <p:pic>
        <p:nvPicPr>
          <p:cNvPr id="5" name="Content Placeholder 4" descr="A close up of a car&#10;&#10;Description automatically generated">
            <a:extLst>
              <a:ext uri="{FF2B5EF4-FFF2-40B4-BE49-F238E27FC236}">
                <a16:creationId xmlns:a16="http://schemas.microsoft.com/office/drawing/2014/main" id="{A267353F-BB85-4E9A-9BAC-546E08AF7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4451406" cy="233985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37ACE-D7FC-47E5-8D10-D504C01A5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94" y="1277988"/>
            <a:ext cx="4451406" cy="233985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6CC087-9184-4846-8864-BB828E05B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81" y="3861531"/>
            <a:ext cx="4745437" cy="2578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ACA0A-4781-4BDF-8F26-D494061C078D}"/>
              </a:ext>
            </a:extLst>
          </p:cNvPr>
          <p:cNvSpPr txBox="1"/>
          <p:nvPr/>
        </p:nvSpPr>
        <p:spPr>
          <a:xfrm>
            <a:off x="995501" y="3661476"/>
            <a:ext cx="164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Window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C5687-33A6-47F0-85CF-9CC33B15A44A}"/>
              </a:ext>
            </a:extLst>
          </p:cNvPr>
          <p:cNvSpPr txBox="1"/>
          <p:nvPr/>
        </p:nvSpPr>
        <p:spPr>
          <a:xfrm>
            <a:off x="9270897" y="3661476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568FC-9A17-4689-B19B-845EC5CBE31E}"/>
              </a:ext>
            </a:extLst>
          </p:cNvPr>
          <p:cNvSpPr txBox="1"/>
          <p:nvPr/>
        </p:nvSpPr>
        <p:spPr>
          <a:xfrm>
            <a:off x="5671930" y="6439548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Car</a:t>
            </a:r>
          </a:p>
        </p:txBody>
      </p:sp>
    </p:spTree>
    <p:extLst>
      <p:ext uri="{BB962C8B-B14F-4D97-AF65-F5344CB8AC3E}">
        <p14:creationId xmlns:p14="http://schemas.microsoft.com/office/powerpoint/2010/main" val="31270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90A4A-CFDF-4D6C-93EB-897C84ADD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09" y="3773557"/>
            <a:ext cx="5198591" cy="2583951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A20F32-0248-4642-9342-A865B0524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701"/>
            <a:ext cx="5522751" cy="25839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DC0763-D05C-427F-BDDE-185005263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6" y="248701"/>
            <a:ext cx="5325006" cy="2583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FFBD1-0F02-4EB6-8680-F10455DE9F57}"/>
              </a:ext>
            </a:extLst>
          </p:cNvPr>
          <p:cNvSpPr txBox="1"/>
          <p:nvPr/>
        </p:nvSpPr>
        <p:spPr>
          <a:xfrm>
            <a:off x="2048277" y="2905034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Car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2710B-042D-452F-81F4-BF711F15357A}"/>
              </a:ext>
            </a:extLst>
          </p:cNvPr>
          <p:cNvSpPr txBox="1"/>
          <p:nvPr/>
        </p:nvSpPr>
        <p:spPr>
          <a:xfrm>
            <a:off x="8004313" y="2905034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Car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DB555-6B09-49D7-9720-830837C9A511}"/>
              </a:ext>
            </a:extLst>
          </p:cNvPr>
          <p:cNvSpPr txBox="1"/>
          <p:nvPr/>
        </p:nvSpPr>
        <p:spPr>
          <a:xfrm>
            <a:off x="4186324" y="6357508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Car Based on Model</a:t>
            </a:r>
          </a:p>
        </p:txBody>
      </p:sp>
    </p:spTree>
    <p:extLst>
      <p:ext uri="{BB962C8B-B14F-4D97-AF65-F5344CB8AC3E}">
        <p14:creationId xmlns:p14="http://schemas.microsoft.com/office/powerpoint/2010/main" val="195652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5C0DF-35C4-4DBC-AD86-703793106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3" y="208423"/>
            <a:ext cx="5423878" cy="281307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4A8F7-C809-4397-BE1A-E9C03D32B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830"/>
            <a:ext cx="5314122" cy="281307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17590-CD91-4BA6-A1B4-B6A75C976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64" y="3697357"/>
            <a:ext cx="7602011" cy="2813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3155F2-49A1-4609-BC22-48A1A71ED9C2}"/>
              </a:ext>
            </a:extLst>
          </p:cNvPr>
          <p:cNvSpPr txBox="1"/>
          <p:nvPr/>
        </p:nvSpPr>
        <p:spPr>
          <a:xfrm>
            <a:off x="1378227" y="3031436"/>
            <a:ext cx="241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Car By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F3F8A-BCD0-4DD5-AF24-56702DEC8DBC}"/>
              </a:ext>
            </a:extLst>
          </p:cNvPr>
          <p:cNvSpPr txBox="1"/>
          <p:nvPr/>
        </p:nvSpPr>
        <p:spPr>
          <a:xfrm>
            <a:off x="8049182" y="3031436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all Cars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1E2F2-D7A5-4304-8D50-6EF65BD3AF8B}"/>
              </a:ext>
            </a:extLst>
          </p:cNvPr>
          <p:cNvSpPr txBox="1"/>
          <p:nvPr/>
        </p:nvSpPr>
        <p:spPr>
          <a:xfrm>
            <a:off x="3628279" y="6488668"/>
            <a:ext cx="468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Search Based on Model &amp;  Name</a:t>
            </a:r>
          </a:p>
        </p:txBody>
      </p:sp>
    </p:spTree>
    <p:extLst>
      <p:ext uri="{BB962C8B-B14F-4D97-AF65-F5344CB8AC3E}">
        <p14:creationId xmlns:p14="http://schemas.microsoft.com/office/powerpoint/2010/main" val="371025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DF1D-E1A3-47BC-A5FE-71FBEC20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Screenshots-Phase 3</a:t>
            </a:r>
            <a:endParaRPr lang="en-US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AA058-50FB-43C0-9E8A-72B1998B9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22" y="1277988"/>
            <a:ext cx="5159810" cy="40891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1BD3E-7668-4A4E-8A9A-3A5D0642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6"/>
            <a:ext cx="4919074" cy="4089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D6389-1759-48BC-8423-C7F0E116FE1B}"/>
              </a:ext>
            </a:extLst>
          </p:cNvPr>
          <p:cNvSpPr txBox="1"/>
          <p:nvPr/>
        </p:nvSpPr>
        <p:spPr>
          <a:xfrm>
            <a:off x="1758501" y="5466297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39A217-B9AF-4AF6-89F2-45B7AABACBEB}"/>
              </a:ext>
            </a:extLst>
          </p:cNvPr>
          <p:cNvSpPr/>
          <p:nvPr/>
        </p:nvSpPr>
        <p:spPr>
          <a:xfrm>
            <a:off x="8304391" y="5466297"/>
            <a:ext cx="1789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Page</a:t>
            </a:r>
          </a:p>
        </p:txBody>
      </p:sp>
    </p:spTree>
    <p:extLst>
      <p:ext uri="{BB962C8B-B14F-4D97-AF65-F5344CB8AC3E}">
        <p14:creationId xmlns:p14="http://schemas.microsoft.com/office/powerpoint/2010/main" val="236793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65133-C25E-4974-A522-C04928DB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3" y="343935"/>
            <a:ext cx="5304357" cy="463888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3D47BD-B5BA-4FF5-ABD6-124319010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2" y="343935"/>
            <a:ext cx="4996067" cy="4638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EF658-AC93-40FA-9A51-C6E643709E3D}"/>
              </a:ext>
            </a:extLst>
          </p:cNvPr>
          <p:cNvSpPr txBox="1"/>
          <p:nvPr/>
        </p:nvSpPr>
        <p:spPr>
          <a:xfrm>
            <a:off x="1285461" y="5115339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Car By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45AFF-1C2F-42F2-8105-A1BA14919837}"/>
              </a:ext>
            </a:extLst>
          </p:cNvPr>
          <p:cNvSpPr txBox="1"/>
          <p:nvPr/>
        </p:nvSpPr>
        <p:spPr>
          <a:xfrm>
            <a:off x="8039311" y="5115339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Car List</a:t>
            </a:r>
          </a:p>
        </p:txBody>
      </p:sp>
    </p:spTree>
    <p:extLst>
      <p:ext uri="{BB962C8B-B14F-4D97-AF65-F5344CB8AC3E}">
        <p14:creationId xmlns:p14="http://schemas.microsoft.com/office/powerpoint/2010/main" val="289358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DA9BF-C8D0-46AA-83F7-8346BAF5B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54" y="1735413"/>
            <a:ext cx="4960499" cy="461237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C8FB32A-4153-408E-9F02-7E1A6F04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7" y="1735412"/>
            <a:ext cx="5284271" cy="4612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CE144-2C72-4DDC-9230-060C92A92303}"/>
              </a:ext>
            </a:extLst>
          </p:cNvPr>
          <p:cNvSpPr txBox="1"/>
          <p:nvPr/>
        </p:nvSpPr>
        <p:spPr>
          <a:xfrm>
            <a:off x="2822713" y="689113"/>
            <a:ext cx="7300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Customer-Search By Model , Name&amp; Type</a:t>
            </a:r>
          </a:p>
        </p:txBody>
      </p:sp>
    </p:spTree>
    <p:extLst>
      <p:ext uri="{BB962C8B-B14F-4D97-AF65-F5344CB8AC3E}">
        <p14:creationId xmlns:p14="http://schemas.microsoft.com/office/powerpoint/2010/main" val="30762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can be improved.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Booking for cars can be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8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hanks page for ppt hd">
            <a:extLst>
              <a:ext uri="{FF2B5EF4-FFF2-40B4-BE49-F238E27FC236}">
                <a16:creationId xmlns:a16="http://schemas.microsoft.com/office/drawing/2014/main" id="{472E9497-E93A-4387-9DA7-283F1E78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40" y="1232452"/>
            <a:ext cx="5803611" cy="410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14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0" name="Rectangle 8"/>
          <p:cNvSpPr>
            <a:spLocks noGrp="1"/>
          </p:cNvSpPr>
          <p:nvPr>
            <p:ph type="body" idx="1"/>
          </p:nvPr>
        </p:nvSpPr>
        <p:spPr>
          <a:xfrm>
            <a:off x="1843088" y="1196752"/>
            <a:ext cx="6781800" cy="502761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Project Details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Case Diagram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Class Diagram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Screenshots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Future Enhancements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</a:pPr>
            <a:endParaRPr lang="en-US" altLang="en-US" sz="2000" b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213002" name="Title 1"/>
          <p:cNvSpPr>
            <a:spLocks/>
          </p:cNvSpPr>
          <p:nvPr/>
        </p:nvSpPr>
        <p:spPr bwMode="auto">
          <a:xfrm>
            <a:off x="1843088" y="122238"/>
            <a:ext cx="8301037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80000"/>
              </a:lnSpc>
            </a:pPr>
            <a:r>
              <a:rPr lang="en-US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6850" y="1208088"/>
            <a:ext cx="15811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462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Car Information Management System(CIMS) is an application, which develops a user interface for managing Car Details.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 It renders customers to search cars by Manufacturer Name, Type and Model. 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Administrator can add , modify, delete the car details. They can also see Car details.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CIMS keeps track of customers and cars.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This application also provides search feature for both administrator and customers. 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Car Information Management System (CIMS) helps Customers view the complete information about a given company’s car like Features, Engine &amp; Performance etc. 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Diagram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D23C287-4CD1-4EEA-B002-7DFAA281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30" y="3880889"/>
            <a:ext cx="1719221" cy="1810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AE6816-4787-4CFF-A25C-D40F2B5EE153}"/>
              </a:ext>
            </a:extLst>
          </p:cNvPr>
          <p:cNvSpPr/>
          <p:nvPr/>
        </p:nvSpPr>
        <p:spPr>
          <a:xfrm>
            <a:off x="1557130" y="1548766"/>
            <a:ext cx="1706217" cy="1802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5DBF8F-CF30-414D-A89F-14840FF5A644}"/>
              </a:ext>
            </a:extLst>
          </p:cNvPr>
          <p:cNvSpPr/>
          <p:nvPr/>
        </p:nvSpPr>
        <p:spPr>
          <a:xfrm>
            <a:off x="2259495" y="1725250"/>
            <a:ext cx="357809" cy="427383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03AE7-60DA-4D4B-828B-67C88E9530DE}"/>
              </a:ext>
            </a:extLst>
          </p:cNvPr>
          <p:cNvCxnSpPr>
            <a:stCxn id="5" idx="4"/>
          </p:cNvCxnSpPr>
          <p:nvPr/>
        </p:nvCxnSpPr>
        <p:spPr>
          <a:xfrm>
            <a:off x="2438400" y="2152633"/>
            <a:ext cx="0" cy="331305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2AAB9-9B1A-48ED-AE02-6321F66BA097}"/>
              </a:ext>
            </a:extLst>
          </p:cNvPr>
          <p:cNvCxnSpPr/>
          <p:nvPr/>
        </p:nvCxnSpPr>
        <p:spPr>
          <a:xfrm flipH="1">
            <a:off x="2247897" y="2451676"/>
            <a:ext cx="178905" cy="198783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F2BE0-C48E-4735-9D97-71CE3AC6008E}"/>
              </a:ext>
            </a:extLst>
          </p:cNvPr>
          <p:cNvCxnSpPr/>
          <p:nvPr/>
        </p:nvCxnSpPr>
        <p:spPr>
          <a:xfrm>
            <a:off x="2438400" y="2438424"/>
            <a:ext cx="178904" cy="212035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7C0495-28AD-4247-91F1-44422184E1B7}"/>
              </a:ext>
            </a:extLst>
          </p:cNvPr>
          <p:cNvCxnSpPr/>
          <p:nvPr/>
        </p:nvCxnSpPr>
        <p:spPr>
          <a:xfrm>
            <a:off x="2259495" y="2329929"/>
            <a:ext cx="357809" cy="0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1E7F5B-095C-4571-8E1E-3A0604648860}"/>
              </a:ext>
            </a:extLst>
          </p:cNvPr>
          <p:cNvSpPr txBox="1"/>
          <p:nvPr/>
        </p:nvSpPr>
        <p:spPr>
          <a:xfrm>
            <a:off x="1557130" y="2758761"/>
            <a:ext cx="274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865F76-149E-4077-BB0F-00C5E0AD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97" y="4098917"/>
            <a:ext cx="365792" cy="445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463491-C4D3-45DA-B422-EE3DC5AE9463}"/>
              </a:ext>
            </a:extLst>
          </p:cNvPr>
          <p:cNvCxnSpPr>
            <a:stCxn id="19" idx="2"/>
          </p:cNvCxnSpPr>
          <p:nvPr/>
        </p:nvCxnSpPr>
        <p:spPr>
          <a:xfrm>
            <a:off x="2430793" y="4543964"/>
            <a:ext cx="0" cy="225287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34E460-969A-4E92-A358-760AE23972A9}"/>
              </a:ext>
            </a:extLst>
          </p:cNvPr>
          <p:cNvCxnSpPr/>
          <p:nvPr/>
        </p:nvCxnSpPr>
        <p:spPr>
          <a:xfrm flipH="1">
            <a:off x="2131085" y="4731526"/>
            <a:ext cx="295717" cy="304801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FA3AE7-C115-4069-BCFB-C18B591AE402}"/>
              </a:ext>
            </a:extLst>
          </p:cNvPr>
          <p:cNvCxnSpPr/>
          <p:nvPr/>
        </p:nvCxnSpPr>
        <p:spPr>
          <a:xfrm>
            <a:off x="2416740" y="4727963"/>
            <a:ext cx="287379" cy="304801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89EDE5-0E42-4E4F-89BC-8B338A5857E2}"/>
              </a:ext>
            </a:extLst>
          </p:cNvPr>
          <p:cNvCxnSpPr/>
          <p:nvPr/>
        </p:nvCxnSpPr>
        <p:spPr>
          <a:xfrm>
            <a:off x="2259495" y="4655077"/>
            <a:ext cx="365792" cy="6625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D35EB82-6C86-490C-8A68-1414FFD3123F}"/>
              </a:ext>
            </a:extLst>
          </p:cNvPr>
          <p:cNvSpPr txBox="1"/>
          <p:nvPr/>
        </p:nvSpPr>
        <p:spPr>
          <a:xfrm>
            <a:off x="1805608" y="5091159"/>
            <a:ext cx="144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58AAA-6283-41DC-8867-7B5272E7D1B8}"/>
              </a:ext>
            </a:extLst>
          </p:cNvPr>
          <p:cNvSpPr/>
          <p:nvPr/>
        </p:nvSpPr>
        <p:spPr>
          <a:xfrm>
            <a:off x="4837043" y="1435360"/>
            <a:ext cx="1789044" cy="50358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6BA250-AE0B-4007-94D8-111D8B055589}"/>
              </a:ext>
            </a:extLst>
          </p:cNvPr>
          <p:cNvSpPr/>
          <p:nvPr/>
        </p:nvSpPr>
        <p:spPr>
          <a:xfrm>
            <a:off x="4872763" y="2449913"/>
            <a:ext cx="1789044" cy="50358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1518A5-D999-446D-B033-6E056FD35144}"/>
              </a:ext>
            </a:extLst>
          </p:cNvPr>
          <p:cNvSpPr/>
          <p:nvPr/>
        </p:nvSpPr>
        <p:spPr>
          <a:xfrm>
            <a:off x="4898247" y="3481944"/>
            <a:ext cx="1789044" cy="50358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8D60F0-A341-4DE1-8826-86AE843B2C45}"/>
              </a:ext>
            </a:extLst>
          </p:cNvPr>
          <p:cNvSpPr/>
          <p:nvPr/>
        </p:nvSpPr>
        <p:spPr>
          <a:xfrm>
            <a:off x="4898247" y="4587577"/>
            <a:ext cx="1789044" cy="50358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92EBB4-2CCF-4A9C-86FB-82CB71ED1817}"/>
              </a:ext>
            </a:extLst>
          </p:cNvPr>
          <p:cNvSpPr/>
          <p:nvPr/>
        </p:nvSpPr>
        <p:spPr>
          <a:xfrm>
            <a:off x="7757130" y="5091159"/>
            <a:ext cx="1789044" cy="50358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175B4E2-10F8-432E-AF52-F2606FFF1840}"/>
              </a:ext>
            </a:extLst>
          </p:cNvPr>
          <p:cNvSpPr/>
          <p:nvPr/>
        </p:nvSpPr>
        <p:spPr>
          <a:xfrm>
            <a:off x="4881407" y="5691558"/>
            <a:ext cx="1789044" cy="50358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932970B-90C7-49FE-92FE-7447A40A8158}"/>
              </a:ext>
            </a:extLst>
          </p:cNvPr>
          <p:cNvSpPr/>
          <p:nvPr/>
        </p:nvSpPr>
        <p:spPr>
          <a:xfrm>
            <a:off x="7757130" y="3003652"/>
            <a:ext cx="1789044" cy="50358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CD0C15-C855-4932-AF02-ECB8DB2B1144}"/>
              </a:ext>
            </a:extLst>
          </p:cNvPr>
          <p:cNvCxnSpPr>
            <a:stCxn id="4" idx="3"/>
          </p:cNvCxnSpPr>
          <p:nvPr/>
        </p:nvCxnSpPr>
        <p:spPr>
          <a:xfrm flipV="1">
            <a:off x="3263347" y="1725250"/>
            <a:ext cx="1573696" cy="724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85CFDC-0374-44E0-AEC4-D99EBC32C70C}"/>
              </a:ext>
            </a:extLst>
          </p:cNvPr>
          <p:cNvCxnSpPr>
            <a:stCxn id="4" idx="3"/>
            <a:endCxn id="41" idx="2"/>
          </p:cNvCxnSpPr>
          <p:nvPr/>
        </p:nvCxnSpPr>
        <p:spPr>
          <a:xfrm>
            <a:off x="3263347" y="2449914"/>
            <a:ext cx="1609416" cy="251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97157C-3A01-4E6F-9A7E-C63B35AAA57B}"/>
              </a:ext>
            </a:extLst>
          </p:cNvPr>
          <p:cNvCxnSpPr>
            <a:stCxn id="4" idx="3"/>
            <a:endCxn id="42" idx="2"/>
          </p:cNvCxnSpPr>
          <p:nvPr/>
        </p:nvCxnSpPr>
        <p:spPr>
          <a:xfrm>
            <a:off x="3263347" y="2449914"/>
            <a:ext cx="1634900" cy="1283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9AC2BB-64D4-4FFB-8CAD-AFAB40E8CC28}"/>
              </a:ext>
            </a:extLst>
          </p:cNvPr>
          <p:cNvCxnSpPr>
            <a:stCxn id="4" idx="3"/>
            <a:endCxn id="43" idx="2"/>
          </p:cNvCxnSpPr>
          <p:nvPr/>
        </p:nvCxnSpPr>
        <p:spPr>
          <a:xfrm>
            <a:off x="3263347" y="2449914"/>
            <a:ext cx="1634900" cy="2389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7D67C9-08A3-40AC-9597-517FED30A13C}"/>
              </a:ext>
            </a:extLst>
          </p:cNvPr>
          <p:cNvCxnSpPr>
            <a:stCxn id="4" idx="3"/>
            <a:endCxn id="46" idx="2"/>
          </p:cNvCxnSpPr>
          <p:nvPr/>
        </p:nvCxnSpPr>
        <p:spPr>
          <a:xfrm>
            <a:off x="3263347" y="2449914"/>
            <a:ext cx="1618060" cy="3493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C73477-894D-4A2A-AE8F-C412DF495C76}"/>
              </a:ext>
            </a:extLst>
          </p:cNvPr>
          <p:cNvCxnSpPr>
            <a:stCxn id="42" idx="6"/>
            <a:endCxn id="47" idx="2"/>
          </p:cNvCxnSpPr>
          <p:nvPr/>
        </p:nvCxnSpPr>
        <p:spPr>
          <a:xfrm flipV="1">
            <a:off x="6687291" y="3255443"/>
            <a:ext cx="1069839" cy="4782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C761FB8-2605-4143-A2BC-102AB3660DC4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6687291" y="4400223"/>
            <a:ext cx="1069839" cy="43914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C915B78-0298-4BCA-AD7A-81179B3CA527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>
            <a:off x="6687291" y="4839368"/>
            <a:ext cx="1069839" cy="50358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3CA1DD-59AE-4CCB-BB6A-42DB33725AD6}"/>
              </a:ext>
            </a:extLst>
          </p:cNvPr>
          <p:cNvCxnSpPr>
            <a:stCxn id="41" idx="6"/>
            <a:endCxn id="47" idx="2"/>
          </p:cNvCxnSpPr>
          <p:nvPr/>
        </p:nvCxnSpPr>
        <p:spPr>
          <a:xfrm>
            <a:off x="6661807" y="2701704"/>
            <a:ext cx="1095323" cy="5537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E24B542-C844-40E5-B11D-0EF9E1C78D8D}"/>
              </a:ext>
            </a:extLst>
          </p:cNvPr>
          <p:cNvSpPr/>
          <p:nvPr/>
        </p:nvSpPr>
        <p:spPr>
          <a:xfrm>
            <a:off x="7757130" y="4077198"/>
            <a:ext cx="2877740" cy="6460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Manufacturer &amp; Type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9E1802-C0D0-46AC-9ADB-46EFED79DCE5}"/>
              </a:ext>
            </a:extLst>
          </p:cNvPr>
          <p:cNvSpPr txBox="1"/>
          <p:nvPr/>
        </p:nvSpPr>
        <p:spPr>
          <a:xfrm>
            <a:off x="5382686" y="1464376"/>
            <a:ext cx="114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69F265-703D-4F7A-A046-1A4EF96CC977}"/>
              </a:ext>
            </a:extLst>
          </p:cNvPr>
          <p:cNvSpPr txBox="1"/>
          <p:nvPr/>
        </p:nvSpPr>
        <p:spPr>
          <a:xfrm>
            <a:off x="5181855" y="2501851"/>
            <a:ext cx="104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97DE6-7655-4463-A46D-D5042199572D}"/>
              </a:ext>
            </a:extLst>
          </p:cNvPr>
          <p:cNvSpPr txBox="1"/>
          <p:nvPr/>
        </p:nvSpPr>
        <p:spPr>
          <a:xfrm>
            <a:off x="5241521" y="3553894"/>
            <a:ext cx="128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FE6BF3-89FA-4470-A426-2F58EB7ACB72}"/>
              </a:ext>
            </a:extLst>
          </p:cNvPr>
          <p:cNvSpPr txBox="1"/>
          <p:nvPr/>
        </p:nvSpPr>
        <p:spPr>
          <a:xfrm>
            <a:off x="5241521" y="4663057"/>
            <a:ext cx="12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41C30E-D631-4D32-8CC7-C66178FD2762}"/>
              </a:ext>
            </a:extLst>
          </p:cNvPr>
          <p:cNvSpPr txBox="1"/>
          <p:nvPr/>
        </p:nvSpPr>
        <p:spPr>
          <a:xfrm>
            <a:off x="5172955" y="5758683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List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8B4031-2D26-459C-BFF4-F0CBDC00085A}"/>
              </a:ext>
            </a:extLst>
          </p:cNvPr>
          <p:cNvSpPr txBox="1"/>
          <p:nvPr/>
        </p:nvSpPr>
        <p:spPr>
          <a:xfrm>
            <a:off x="8190161" y="3070777"/>
            <a:ext cx="169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3488E3-6DE9-4A39-AD2A-69D7F0251AF1}"/>
              </a:ext>
            </a:extLst>
          </p:cNvPr>
          <p:cNvSpPr txBox="1"/>
          <p:nvPr/>
        </p:nvSpPr>
        <p:spPr>
          <a:xfrm>
            <a:off x="8190161" y="5115357"/>
            <a:ext cx="169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5AC6E8-57FD-4C5B-A595-D0A2B2258439}"/>
              </a:ext>
            </a:extLst>
          </p:cNvPr>
          <p:cNvSpPr/>
          <p:nvPr/>
        </p:nvSpPr>
        <p:spPr>
          <a:xfrm>
            <a:off x="1550628" y="3842037"/>
            <a:ext cx="1712719" cy="19166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5459B3F-C2E6-4033-9386-4DE1A4F690C4}"/>
              </a:ext>
            </a:extLst>
          </p:cNvPr>
          <p:cNvSpPr/>
          <p:nvPr/>
        </p:nvSpPr>
        <p:spPr>
          <a:xfrm>
            <a:off x="2259495" y="4214191"/>
            <a:ext cx="367446" cy="38249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8AA8C8E-C1E9-4B48-9A8A-04C0D4007A5E}"/>
              </a:ext>
            </a:extLst>
          </p:cNvPr>
          <p:cNvCxnSpPr>
            <a:stCxn id="92" idx="4"/>
          </p:cNvCxnSpPr>
          <p:nvPr/>
        </p:nvCxnSpPr>
        <p:spPr>
          <a:xfrm flipH="1">
            <a:off x="2438400" y="4596682"/>
            <a:ext cx="4818" cy="427352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1146D24-F60B-493D-9F7F-20618B280D10}"/>
              </a:ext>
            </a:extLst>
          </p:cNvPr>
          <p:cNvCxnSpPr/>
          <p:nvPr/>
        </p:nvCxnSpPr>
        <p:spPr>
          <a:xfrm flipH="1">
            <a:off x="2247897" y="5017409"/>
            <a:ext cx="190503" cy="209721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2AE1AF4-28AD-478A-A821-76BE8A057D11}"/>
              </a:ext>
            </a:extLst>
          </p:cNvPr>
          <p:cNvCxnSpPr/>
          <p:nvPr/>
        </p:nvCxnSpPr>
        <p:spPr>
          <a:xfrm>
            <a:off x="2443218" y="5047987"/>
            <a:ext cx="182069" cy="194709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0240B36-843A-4551-A028-17455A307F09}"/>
              </a:ext>
            </a:extLst>
          </p:cNvPr>
          <p:cNvCxnSpPr/>
          <p:nvPr/>
        </p:nvCxnSpPr>
        <p:spPr>
          <a:xfrm>
            <a:off x="2259495" y="4839368"/>
            <a:ext cx="386331" cy="0"/>
          </a:xfrm>
          <a:prstGeom prst="line">
            <a:avLst/>
          </a:prstGeom>
          <a:ln>
            <a:solidFill>
              <a:schemeClr val="accent3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6959E42-4405-4E77-931C-B960545DCE63}"/>
              </a:ext>
            </a:extLst>
          </p:cNvPr>
          <p:cNvSpPr txBox="1"/>
          <p:nvPr/>
        </p:nvSpPr>
        <p:spPr>
          <a:xfrm>
            <a:off x="1851867" y="5279848"/>
            <a:ext cx="140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7C8D345-7C68-4FF7-ACAE-956B95769268}"/>
              </a:ext>
            </a:extLst>
          </p:cNvPr>
          <p:cNvCxnSpPr>
            <a:stCxn id="18" idx="3"/>
            <a:endCxn id="43" idx="2"/>
          </p:cNvCxnSpPr>
          <p:nvPr/>
        </p:nvCxnSpPr>
        <p:spPr>
          <a:xfrm>
            <a:off x="3276351" y="4786224"/>
            <a:ext cx="1621896" cy="5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10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F6288195-890A-490F-AEA6-153DD11A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78" y="1073426"/>
            <a:ext cx="7104050" cy="5128591"/>
          </a:xfrm>
        </p:spPr>
      </p:pic>
    </p:spTree>
    <p:extLst>
      <p:ext uri="{BB962C8B-B14F-4D97-AF65-F5344CB8AC3E}">
        <p14:creationId xmlns:p14="http://schemas.microsoft.com/office/powerpoint/2010/main" val="141282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Sequence/Activity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9DB6251-410A-4742-8D54-E1A85FFC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21" y="1086759"/>
            <a:ext cx="7743825" cy="3193693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864930-156D-4D62-A093-395574D16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21" y="4550197"/>
            <a:ext cx="7743824" cy="20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Screenshots-Phase1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0A5CB-45C9-4064-838A-B5E1FF314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9" y="1277988"/>
            <a:ext cx="5682932" cy="387721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F10D66-065E-49CA-B41D-70FB52F4B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6"/>
          <a:stretch/>
        </p:blipFill>
        <p:spPr>
          <a:xfrm>
            <a:off x="6363295" y="1277989"/>
            <a:ext cx="5682932" cy="3877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634F3-0CE6-4006-B923-D92D2D6CF51D}"/>
              </a:ext>
            </a:extLst>
          </p:cNvPr>
          <p:cNvSpPr txBox="1"/>
          <p:nvPr/>
        </p:nvSpPr>
        <p:spPr>
          <a:xfrm>
            <a:off x="2186609" y="5287624"/>
            <a:ext cx="1495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C79E6-9554-4099-9C1F-14F97E251460}"/>
              </a:ext>
            </a:extLst>
          </p:cNvPr>
          <p:cNvSpPr txBox="1"/>
          <p:nvPr/>
        </p:nvSpPr>
        <p:spPr>
          <a:xfrm>
            <a:off x="8666922" y="5287624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Car</a:t>
            </a:r>
          </a:p>
        </p:txBody>
      </p:sp>
    </p:spTree>
    <p:extLst>
      <p:ext uri="{BB962C8B-B14F-4D97-AF65-F5344CB8AC3E}">
        <p14:creationId xmlns:p14="http://schemas.microsoft.com/office/powerpoint/2010/main" val="21312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56DF71-2926-408F-AEB3-24B04C6DB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5" y="247235"/>
            <a:ext cx="5146820" cy="4735581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6D6C-0526-4900-A0B1-B6673673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86" y="247235"/>
            <a:ext cx="6055062" cy="473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988D8-D809-4F44-93C2-809D31CB151C}"/>
              </a:ext>
            </a:extLst>
          </p:cNvPr>
          <p:cNvSpPr txBox="1"/>
          <p:nvPr/>
        </p:nvSpPr>
        <p:spPr>
          <a:xfrm>
            <a:off x="2173357" y="5115339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Car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36D8F-D2DA-47F3-BA75-B65D12E4222A}"/>
              </a:ext>
            </a:extLst>
          </p:cNvPr>
          <p:cNvSpPr txBox="1"/>
          <p:nvPr/>
        </p:nvSpPr>
        <p:spPr>
          <a:xfrm>
            <a:off x="8335617" y="511533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Car</a:t>
            </a:r>
          </a:p>
        </p:txBody>
      </p:sp>
    </p:spTree>
    <p:extLst>
      <p:ext uri="{BB962C8B-B14F-4D97-AF65-F5344CB8AC3E}">
        <p14:creationId xmlns:p14="http://schemas.microsoft.com/office/powerpoint/2010/main" val="22500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ACE837-B37B-4ACA-9E24-0EC5C16F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" y="93111"/>
            <a:ext cx="5014580" cy="4704176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A3817078-B33E-48A4-801A-04A9BA09E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1" y="93112"/>
            <a:ext cx="5168348" cy="4704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920F5-5F43-489A-8645-FC0DF4BD27C7}"/>
              </a:ext>
            </a:extLst>
          </p:cNvPr>
          <p:cNvSpPr txBox="1"/>
          <p:nvPr/>
        </p:nvSpPr>
        <p:spPr>
          <a:xfrm>
            <a:off x="5976731" y="5128592"/>
            <a:ext cx="5483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Car By Manufacturer &amp;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E7239-1643-491A-8E00-7A8FD3497A5F}"/>
              </a:ext>
            </a:extLst>
          </p:cNvPr>
          <p:cNvSpPr txBox="1"/>
          <p:nvPr/>
        </p:nvSpPr>
        <p:spPr>
          <a:xfrm>
            <a:off x="1354361" y="5128592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Car By Model</a:t>
            </a:r>
          </a:p>
        </p:txBody>
      </p:sp>
    </p:spTree>
    <p:extLst>
      <p:ext uri="{BB962C8B-B14F-4D97-AF65-F5344CB8AC3E}">
        <p14:creationId xmlns:p14="http://schemas.microsoft.com/office/powerpoint/2010/main" val="3152982931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E12BA53767D44BC77A4C9A1ECA869" ma:contentTypeVersion="3" ma:contentTypeDescription="Create a new document." ma:contentTypeScope="" ma:versionID="f67ee02f4c6147b21582c34896ffff31">
  <xsd:schema xmlns:xsd="http://www.w3.org/2001/XMLSchema" xmlns:xs="http://www.w3.org/2001/XMLSchema" xmlns:p="http://schemas.microsoft.com/office/2006/metadata/properties" xmlns:ns2="ff9673e2-8703-4f54-a1af-e608932f257d" targetNamespace="http://schemas.microsoft.com/office/2006/metadata/properties" ma:root="true" ma:fieldsID="17688dc9c4f9013ba065dbc1ba4ba8a6" ns2:_="">
    <xsd:import namespace="ff9673e2-8703-4f54-a1af-e608932f257d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673e2-8703-4f54-a1af-e608932f257d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erial_x0020_Type xmlns="ff9673e2-8703-4f54-a1af-e608932f257d">General</Material_x0020_Type>
    <Level xmlns="ff9673e2-8703-4f54-a1af-e608932f257d">L1</Level>
    <Category xmlns="ff9673e2-8703-4f54-a1af-e608932f257d">Assessment Component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0E269-9A74-40BD-8178-DE92ECE57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9673e2-8703-4f54-a1af-e608932f25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98365A-5AF7-40B9-AF8D-D99060C6EF27}">
  <ds:schemaRefs>
    <ds:schemaRef ds:uri="http://schemas.microsoft.com/office/infopath/2007/PartnerControls"/>
    <ds:schemaRef ds:uri="http://purl.org/dc/terms/"/>
    <ds:schemaRef ds:uri="ff9673e2-8703-4f54-a1af-e608932f257d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8C08088-44A3-4D6B-89F7-AC9D9AFD37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236</Words>
  <Application>Microsoft Office PowerPoint</Application>
  <PresentationFormat>Widescreen</PresentationFormat>
  <Paragraphs>58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Candara</vt:lpstr>
      <vt:lpstr>Times New Roman</vt:lpstr>
      <vt:lpstr>Verdana</vt:lpstr>
      <vt:lpstr>Wingdings</vt:lpstr>
      <vt:lpstr>Section slides</vt:lpstr>
      <vt:lpstr>PowerPoint Presentation</vt:lpstr>
      <vt:lpstr>PowerPoint Presentation</vt:lpstr>
      <vt:lpstr>Project Details</vt:lpstr>
      <vt:lpstr>Case Diagram</vt:lpstr>
      <vt:lpstr>Class Diagram</vt:lpstr>
      <vt:lpstr>Sequence/Activity Diagram</vt:lpstr>
      <vt:lpstr>Screenshots-Phase1</vt:lpstr>
      <vt:lpstr>PowerPoint Presentation</vt:lpstr>
      <vt:lpstr>PowerPoint Presentation</vt:lpstr>
      <vt:lpstr>Screenshots-Phase 2</vt:lpstr>
      <vt:lpstr>PowerPoint Presentation</vt:lpstr>
      <vt:lpstr>PowerPoint Presentation</vt:lpstr>
      <vt:lpstr>Screenshots-Phase 3</vt:lpstr>
      <vt:lpstr>PowerPoint Presentation</vt:lpstr>
      <vt:lpstr>PowerPoint Presentation</vt:lpstr>
      <vt:lpstr>Future Enhancements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Chandrasekaran, Sangeetha</dc:creator>
  <cp:lastModifiedBy> </cp:lastModifiedBy>
  <cp:revision>25</cp:revision>
  <dcterms:created xsi:type="dcterms:W3CDTF">2017-11-23T10:53:57Z</dcterms:created>
  <dcterms:modified xsi:type="dcterms:W3CDTF">2019-11-24T14:16:11Z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0x01010079AE12BA53767D44BC77A4C9A1ECA869</vt:lpwstr>
  </property>
</Properties>
</file>